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94" r:id="rId2"/>
    <p:sldId id="295" r:id="rId3"/>
    <p:sldId id="290" r:id="rId4"/>
    <p:sldId id="293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13" autoAdjust="0"/>
    <p:restoredTop sz="94651" autoAdjust="0"/>
  </p:normalViewPr>
  <p:slideViewPr>
    <p:cSldViewPr>
      <p:cViewPr varScale="1">
        <p:scale>
          <a:sx n="68" d="100"/>
          <a:sy n="68" d="100"/>
        </p:scale>
        <p:origin x="3648" y="8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A9188-6886-40F1-8308-27EE97F078C7}" type="datetimeFigureOut">
              <a:rPr kumimoji="1" lang="ja-JP" altLang="en-US" smtClean="0"/>
              <a:t>2023/12/3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99CE-00F6-4C7A-8464-F9A208C9C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382110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538273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035754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472669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79720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91453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613310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788728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40026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350827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948604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315454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楕円 4">
            <a:extLst>
              <a:ext uri="{FF2B5EF4-FFF2-40B4-BE49-F238E27FC236}">
                <a16:creationId xmlns:a16="http://schemas.microsoft.com/office/drawing/2014/main" id="{BDB8D5BE-4599-49A7-9717-284855136847}"/>
              </a:ext>
            </a:extLst>
          </p:cNvPr>
          <p:cNvSpPr/>
          <p:nvPr/>
        </p:nvSpPr>
        <p:spPr bwMode="auto">
          <a:xfrm>
            <a:off x="647700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27657A0-534D-9CA3-BCC3-BD913CD70380}"/>
              </a:ext>
            </a:extLst>
          </p:cNvPr>
          <p:cNvSpPr/>
          <p:nvPr/>
        </p:nvSpPr>
        <p:spPr bwMode="auto">
          <a:xfrm>
            <a:off x="647700" y="2242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2B4049FD-68FF-7D9C-7404-78E6E05CA0AB}"/>
              </a:ext>
            </a:extLst>
          </p:cNvPr>
          <p:cNvSpPr/>
          <p:nvPr/>
        </p:nvSpPr>
        <p:spPr bwMode="auto">
          <a:xfrm>
            <a:off x="3025140" y="24938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0FA56E5-A079-96F4-6AE1-01898AECAE55}"/>
              </a:ext>
            </a:extLst>
          </p:cNvPr>
          <p:cNvSpPr/>
          <p:nvPr/>
        </p:nvSpPr>
        <p:spPr bwMode="auto">
          <a:xfrm>
            <a:off x="4282440" y="27376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C76A4CC-3A99-D38B-9CDF-E73AE6EB2E6A}"/>
              </a:ext>
            </a:extLst>
          </p:cNvPr>
          <p:cNvSpPr/>
          <p:nvPr/>
        </p:nvSpPr>
        <p:spPr bwMode="auto">
          <a:xfrm>
            <a:off x="6027420" y="27376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AAD5AC8E-D7F1-FD6F-5128-561851B1D206}"/>
              </a:ext>
            </a:extLst>
          </p:cNvPr>
          <p:cNvSpPr/>
          <p:nvPr/>
        </p:nvSpPr>
        <p:spPr bwMode="auto">
          <a:xfrm>
            <a:off x="2720340" y="24938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2006743E-BC98-D119-0F4B-2732D393488F}"/>
              </a:ext>
            </a:extLst>
          </p:cNvPr>
          <p:cNvSpPr/>
          <p:nvPr/>
        </p:nvSpPr>
        <p:spPr bwMode="auto">
          <a:xfrm>
            <a:off x="647700" y="509226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F0C805B-0616-DB08-60D1-4225051052B9}"/>
              </a:ext>
            </a:extLst>
          </p:cNvPr>
          <p:cNvSpPr/>
          <p:nvPr/>
        </p:nvSpPr>
        <p:spPr bwMode="auto">
          <a:xfrm>
            <a:off x="4282440" y="41092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E2C04109-3933-51A1-E3EC-28F6B9DC1519}"/>
              </a:ext>
            </a:extLst>
          </p:cNvPr>
          <p:cNvSpPr/>
          <p:nvPr/>
        </p:nvSpPr>
        <p:spPr bwMode="auto">
          <a:xfrm>
            <a:off x="4594860" y="41092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51C60C12-081B-CC4A-D1FE-786DE172080C}"/>
              </a:ext>
            </a:extLst>
          </p:cNvPr>
          <p:cNvSpPr/>
          <p:nvPr/>
        </p:nvSpPr>
        <p:spPr bwMode="auto">
          <a:xfrm>
            <a:off x="2705100" y="43455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B7F8C6BE-45DC-D399-931A-A710ABB18909}"/>
              </a:ext>
            </a:extLst>
          </p:cNvPr>
          <p:cNvSpPr/>
          <p:nvPr/>
        </p:nvSpPr>
        <p:spPr bwMode="auto">
          <a:xfrm>
            <a:off x="3032760" y="43455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EBA0F91B-7703-AD57-E339-77AD8BC4FC22}"/>
              </a:ext>
            </a:extLst>
          </p:cNvPr>
          <p:cNvSpPr/>
          <p:nvPr/>
        </p:nvSpPr>
        <p:spPr bwMode="auto">
          <a:xfrm>
            <a:off x="64770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60DACEFF-2ADC-8A55-9D3C-0A85BCBD277F}"/>
              </a:ext>
            </a:extLst>
          </p:cNvPr>
          <p:cNvSpPr/>
          <p:nvPr/>
        </p:nvSpPr>
        <p:spPr bwMode="auto">
          <a:xfrm>
            <a:off x="270510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97F53A76-B9A4-74A8-A3C8-527D06EBD478}"/>
              </a:ext>
            </a:extLst>
          </p:cNvPr>
          <p:cNvSpPr/>
          <p:nvPr/>
        </p:nvSpPr>
        <p:spPr bwMode="auto">
          <a:xfrm>
            <a:off x="303276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ED957C2E-13EA-8A49-D5CB-4B8C088F6370}"/>
              </a:ext>
            </a:extLst>
          </p:cNvPr>
          <p:cNvSpPr/>
          <p:nvPr/>
        </p:nvSpPr>
        <p:spPr bwMode="auto">
          <a:xfrm>
            <a:off x="539496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楕円 20">
            <a:extLst>
              <a:ext uri="{FF2B5EF4-FFF2-40B4-BE49-F238E27FC236}">
                <a16:creationId xmlns:a16="http://schemas.microsoft.com/office/drawing/2014/main" id="{C25657DD-F784-E062-7470-2E1CD812CF17}"/>
              </a:ext>
            </a:extLst>
          </p:cNvPr>
          <p:cNvSpPr/>
          <p:nvPr/>
        </p:nvSpPr>
        <p:spPr bwMode="auto">
          <a:xfrm>
            <a:off x="5067300" y="69667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5AAA68A3-5042-4874-4988-D7B85FD16540}"/>
              </a:ext>
            </a:extLst>
          </p:cNvPr>
          <p:cNvSpPr/>
          <p:nvPr/>
        </p:nvSpPr>
        <p:spPr bwMode="auto">
          <a:xfrm>
            <a:off x="5394960" y="69667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B421E1A3-61EE-CB58-B8E1-F0D2A0901227}"/>
              </a:ext>
            </a:extLst>
          </p:cNvPr>
          <p:cNvSpPr/>
          <p:nvPr/>
        </p:nvSpPr>
        <p:spPr bwMode="auto">
          <a:xfrm>
            <a:off x="647700" y="88565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楕円 23">
            <a:extLst>
              <a:ext uri="{FF2B5EF4-FFF2-40B4-BE49-F238E27FC236}">
                <a16:creationId xmlns:a16="http://schemas.microsoft.com/office/drawing/2014/main" id="{3E6609C8-9127-0EEF-B4EE-37EB132FA5BB}"/>
              </a:ext>
            </a:extLst>
          </p:cNvPr>
          <p:cNvSpPr/>
          <p:nvPr/>
        </p:nvSpPr>
        <p:spPr bwMode="auto">
          <a:xfrm>
            <a:off x="4594860" y="9100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841F431D-B758-682C-AD01-25238B754C14}"/>
              </a:ext>
            </a:extLst>
          </p:cNvPr>
          <p:cNvSpPr/>
          <p:nvPr/>
        </p:nvSpPr>
        <p:spPr bwMode="auto">
          <a:xfrm>
            <a:off x="2705100" y="86127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5E09C324-E924-E83D-B7F0-C7C7AFD44BC5}"/>
              </a:ext>
            </a:extLst>
          </p:cNvPr>
          <p:cNvSpPr/>
          <p:nvPr/>
        </p:nvSpPr>
        <p:spPr bwMode="auto">
          <a:xfrm>
            <a:off x="3032760" y="86127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0726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10420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62429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38845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696711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541868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848528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070017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698825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129087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31394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568699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529582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Rectangle 651">
            <a:extLst>
              <a:ext uri="{FF2B5EF4-FFF2-40B4-BE49-F238E27FC236}">
                <a16:creationId xmlns:a16="http://schemas.microsoft.com/office/drawing/2014/main" id="{798BE9C2-5199-407C-B5B6-919433788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3" name="Text Box 652">
            <a:extLst>
              <a:ext uri="{FF2B5EF4-FFF2-40B4-BE49-F238E27FC236}">
                <a16:creationId xmlns:a16="http://schemas.microsoft.com/office/drawing/2014/main" id="{AFDF7EAD-8BE0-275F-CE30-E10352687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19" name="Text Box 654">
            <a:extLst>
              <a:ext uri="{FF2B5EF4-FFF2-40B4-BE49-F238E27FC236}">
                <a16:creationId xmlns:a16="http://schemas.microsoft.com/office/drawing/2014/main" id="{8FC0814B-6F81-6DCE-62FE-ECBF22F9B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27" name="Oval 659">
            <a:extLst>
              <a:ext uri="{FF2B5EF4-FFF2-40B4-BE49-F238E27FC236}">
                <a16:creationId xmlns:a16="http://schemas.microsoft.com/office/drawing/2014/main" id="{72B37926-5550-499D-1F66-95085DE79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8" name="Rectangle 641">
            <a:extLst>
              <a:ext uri="{FF2B5EF4-FFF2-40B4-BE49-F238E27FC236}">
                <a16:creationId xmlns:a16="http://schemas.microsoft.com/office/drawing/2014/main" id="{F0C3C261-DF68-D0A1-A9AA-44D889614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" name="Text Box 642">
            <a:extLst>
              <a:ext uri="{FF2B5EF4-FFF2-40B4-BE49-F238E27FC236}">
                <a16:creationId xmlns:a16="http://schemas.microsoft.com/office/drawing/2014/main" id="{7B3F5F48-4372-1E9A-9500-7787BE83B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30" name="Oval 659">
            <a:extLst>
              <a:ext uri="{FF2B5EF4-FFF2-40B4-BE49-F238E27FC236}">
                <a16:creationId xmlns:a16="http://schemas.microsoft.com/office/drawing/2014/main" id="{9BEA2826-8664-011F-2A7B-9B743C6D1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541" y="671512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1" name="Oval 659">
            <a:extLst>
              <a:ext uri="{FF2B5EF4-FFF2-40B4-BE49-F238E27FC236}">
                <a16:creationId xmlns:a16="http://schemas.microsoft.com/office/drawing/2014/main" id="{1E71315E-CA2F-A498-41DF-8638CC71A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0154" y="671512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" name="Oval 659">
            <a:extLst>
              <a:ext uri="{FF2B5EF4-FFF2-40B4-BE49-F238E27FC236}">
                <a16:creationId xmlns:a16="http://schemas.microsoft.com/office/drawing/2014/main" id="{3BFC59D7-CC93-6702-2BAF-88D1812C0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353" y="932973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3" name="Oval 659">
            <a:extLst>
              <a:ext uri="{FF2B5EF4-FFF2-40B4-BE49-F238E27FC236}">
                <a16:creationId xmlns:a16="http://schemas.microsoft.com/office/drawing/2014/main" id="{3419F7CD-973A-85A5-868F-11A8C6C92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5966" y="9329738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4" name="Oval 659">
            <a:extLst>
              <a:ext uri="{FF2B5EF4-FFF2-40B4-BE49-F238E27FC236}">
                <a16:creationId xmlns:a16="http://schemas.microsoft.com/office/drawing/2014/main" id="{2DD0681A-2159-506D-E702-42D2F941A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650" y="199349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6" name="Oval 659">
            <a:extLst>
              <a:ext uri="{FF2B5EF4-FFF2-40B4-BE49-F238E27FC236}">
                <a16:creationId xmlns:a16="http://schemas.microsoft.com/office/drawing/2014/main" id="{F35DE3F0-D5DE-6E69-C4C9-AE00C951A7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263" y="199349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7" name="Rectangle 641">
            <a:extLst>
              <a:ext uri="{FF2B5EF4-FFF2-40B4-BE49-F238E27FC236}">
                <a16:creationId xmlns:a16="http://schemas.microsoft.com/office/drawing/2014/main" id="{05430E55-DBBA-FDCC-8823-70E545C66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37" y="5075914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0" name="Rectangle 641">
            <a:extLst>
              <a:ext uri="{FF2B5EF4-FFF2-40B4-BE49-F238E27FC236}">
                <a16:creationId xmlns:a16="http://schemas.microsoft.com/office/drawing/2014/main" id="{D192EA75-DD27-791D-6704-462E6A882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787" y="434248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2" name="Rectangle 641">
            <a:extLst>
              <a:ext uri="{FF2B5EF4-FFF2-40B4-BE49-F238E27FC236}">
                <a16:creationId xmlns:a16="http://schemas.microsoft.com/office/drawing/2014/main" id="{174C3554-0486-B84D-9870-E1DCE9029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875" y="434248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3" name="Rectangle 641">
            <a:extLst>
              <a:ext uri="{FF2B5EF4-FFF2-40B4-BE49-F238E27FC236}">
                <a16:creationId xmlns:a16="http://schemas.microsoft.com/office/drawing/2014/main" id="{318FBBE2-A46B-C107-F0FC-FB6FB6B43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6887" y="40948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5" name="Rectangle 641">
            <a:extLst>
              <a:ext uri="{FF2B5EF4-FFF2-40B4-BE49-F238E27FC236}">
                <a16:creationId xmlns:a16="http://schemas.microsoft.com/office/drawing/2014/main" id="{19E0FF66-9B50-8B88-985D-1FD34FF75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975" y="40948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6" name="Rectangle 641">
            <a:extLst>
              <a:ext uri="{FF2B5EF4-FFF2-40B4-BE49-F238E27FC236}">
                <a16:creationId xmlns:a16="http://schemas.microsoft.com/office/drawing/2014/main" id="{51BC13E8-159A-E613-D0AD-07B99D3FB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787" y="248035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8" name="Rectangle 641">
            <a:extLst>
              <a:ext uri="{FF2B5EF4-FFF2-40B4-BE49-F238E27FC236}">
                <a16:creationId xmlns:a16="http://schemas.microsoft.com/office/drawing/2014/main" id="{38E17FB1-17A9-9244-5A75-2DF0199DC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875" y="248035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9" name="Rectangle 641">
            <a:extLst>
              <a:ext uri="{FF2B5EF4-FFF2-40B4-BE49-F238E27FC236}">
                <a16:creationId xmlns:a16="http://schemas.microsoft.com/office/drawing/2014/main" id="{F1FFDAD7-9E2A-6068-CCC6-771BE8C75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6887" y="2718476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1" name="Rectangle 641">
            <a:extLst>
              <a:ext uri="{FF2B5EF4-FFF2-40B4-BE49-F238E27FC236}">
                <a16:creationId xmlns:a16="http://schemas.microsoft.com/office/drawing/2014/main" id="{2A037403-2BA6-A9CC-E0AB-CAE2A426F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099" y="1989814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2" name="Rectangle 641">
            <a:extLst>
              <a:ext uri="{FF2B5EF4-FFF2-40B4-BE49-F238E27FC236}">
                <a16:creationId xmlns:a16="http://schemas.microsoft.com/office/drawing/2014/main" id="{3D5904AB-FEFF-F70A-4BD0-04CE40A7C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099" y="22279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4" name="Rectangle 641">
            <a:extLst>
              <a:ext uri="{FF2B5EF4-FFF2-40B4-BE49-F238E27FC236}">
                <a16:creationId xmlns:a16="http://schemas.microsoft.com/office/drawing/2014/main" id="{2A314214-F196-CDA8-4875-A1B560705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4724" y="2718476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5" name="Rectangle 641">
            <a:extLst>
              <a:ext uri="{FF2B5EF4-FFF2-40B4-BE49-F238E27FC236}">
                <a16:creationId xmlns:a16="http://schemas.microsoft.com/office/drawing/2014/main" id="{2BD2CC4E-4664-369D-3498-4C0D0D359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37" y="670468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7" name="Rectangle 641">
            <a:extLst>
              <a:ext uri="{FF2B5EF4-FFF2-40B4-BE49-F238E27FC236}">
                <a16:creationId xmlns:a16="http://schemas.microsoft.com/office/drawing/2014/main" id="{3B7C2898-9E4E-D7B5-10AB-D8793A01D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787" y="6714214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8" name="Rectangle 641">
            <a:extLst>
              <a:ext uri="{FF2B5EF4-FFF2-40B4-BE49-F238E27FC236}">
                <a16:creationId xmlns:a16="http://schemas.microsoft.com/office/drawing/2014/main" id="{C6A1B6CC-16E0-EECA-F714-DC95909EF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875" y="6714214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0" name="Rectangle 641">
            <a:extLst>
              <a:ext uri="{FF2B5EF4-FFF2-40B4-BE49-F238E27FC236}">
                <a16:creationId xmlns:a16="http://schemas.microsoft.com/office/drawing/2014/main" id="{01A79FDD-D77F-A3FB-0DA4-2516D319D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69523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1" name="Rectangle 641">
            <a:extLst>
              <a:ext uri="{FF2B5EF4-FFF2-40B4-BE49-F238E27FC236}">
                <a16:creationId xmlns:a16="http://schemas.microsoft.com/office/drawing/2014/main" id="{9AB010DF-D649-5858-6DFF-5C34C8B84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838" y="69523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3" name="Rectangle 641">
            <a:extLst>
              <a:ext uri="{FF2B5EF4-FFF2-40B4-BE49-F238E27FC236}">
                <a16:creationId xmlns:a16="http://schemas.microsoft.com/office/drawing/2014/main" id="{223410A2-CE1E-DEDB-2A82-695DE1394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838" y="6714214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4" name="Rectangle 641">
            <a:extLst>
              <a:ext uri="{FF2B5EF4-FFF2-40B4-BE49-F238E27FC236}">
                <a16:creationId xmlns:a16="http://schemas.microsoft.com/office/drawing/2014/main" id="{525E183D-A3A5-CDEB-3F5C-95CE893D2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787" y="85906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4" name="Rectangle 641">
            <a:extLst>
              <a:ext uri="{FF2B5EF4-FFF2-40B4-BE49-F238E27FC236}">
                <a16:creationId xmlns:a16="http://schemas.microsoft.com/office/drawing/2014/main" id="{C1232869-7238-8ADA-733E-6F8C4A784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875" y="859063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" name="Rectangle 641">
            <a:extLst>
              <a:ext uri="{FF2B5EF4-FFF2-40B4-BE49-F238E27FC236}">
                <a16:creationId xmlns:a16="http://schemas.microsoft.com/office/drawing/2014/main" id="{EEE4A7B8-70FA-1488-9282-0768C23B1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975" y="9081176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6" name="Rectangle 641">
            <a:extLst>
              <a:ext uri="{FF2B5EF4-FFF2-40B4-BE49-F238E27FC236}">
                <a16:creationId xmlns:a16="http://schemas.microsoft.com/office/drawing/2014/main" id="{9DBA8F68-B169-A8F9-1BAA-C5122198D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099" y="883352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707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64" name="Rectangle 683">
            <a:extLst>
              <a:ext uri="{FF2B5EF4-FFF2-40B4-BE49-F238E27FC236}">
                <a16:creationId xmlns:a16="http://schemas.microsoft.com/office/drawing/2014/main" id="{A5EDA334-5F8B-4602-93A1-AAC9DA8F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9978409F-7120-5D39-0D37-E7EB36472C9A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0233A12E-3E08-D902-ADF1-27D4D7B33917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02C2BA78-281B-8362-3D69-E7FFBFD917C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41DB704A-D243-07D0-B340-B2BA54712885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E5DC8E1E-2CA1-2246-27A6-E25DF694968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39C54FE0-CADA-E312-162B-C9FB1E61DE72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B35C0938-0C81-2E4B-DA96-A25CBBDBC8EF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1D307F13-F6CC-B746-8884-C6CF301E9C28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72A2E9C6-8E9B-1E43-16A2-BCC726FC67D8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8F8DFB90-EE97-B5ED-4702-69F29339359D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AF1250FB-C68D-6BD6-2921-5D3B0D4208CB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A5FAC9CF-99EB-C8A5-83C6-47A6D83E5BE4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A23C504-2BC1-0A2E-04EF-35236A132C4A}"/>
              </a:ext>
            </a:extLst>
          </p:cNvPr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C9DF4C9-629A-57DD-1453-0BE55E37669A}"/>
              </a:ext>
            </a:extLst>
          </p:cNvPr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3927965-3850-FC09-84CA-FD08D5412002}"/>
              </a:ext>
            </a:extLst>
          </p:cNvPr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EC2917B-F86F-2CA3-C6D5-9138A2E340EE}"/>
              </a:ext>
            </a:extLst>
          </p:cNvPr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FA17E4-0822-65A8-9E6B-921E42315258}"/>
              </a:ext>
            </a:extLst>
          </p:cNvPr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6F4C8F9-24D6-F98B-1B3D-AEB58B29BA3A}"/>
              </a:ext>
            </a:extLst>
          </p:cNvPr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378CA95-9177-5353-8844-B9E5B73C9147}"/>
              </a:ext>
            </a:extLst>
          </p:cNvPr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67AE1B5B-2DE7-0081-AD02-50C0E8D6AAC1}"/>
              </a:ext>
            </a:extLst>
          </p:cNvPr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AC52628-3C85-C842-34AE-1F0FF025752A}"/>
              </a:ext>
            </a:extLst>
          </p:cNvPr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26DB5C0-2025-DED4-1A69-A648EA4E1990}"/>
              </a:ext>
            </a:extLst>
          </p:cNvPr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BC2B18E-654C-C144-BBC5-540E759BD236}"/>
              </a:ext>
            </a:extLst>
          </p:cNvPr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FC8B340-666E-B9FA-B896-1E87429DBFC5}"/>
              </a:ext>
            </a:extLst>
          </p:cNvPr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49" name="Group 1059">
            <a:extLst>
              <a:ext uri="{FF2B5EF4-FFF2-40B4-BE49-F238E27FC236}">
                <a16:creationId xmlns:a16="http://schemas.microsoft.com/office/drawing/2014/main" id="{EA8DF1F5-73A2-8EAE-863B-5AA9B3811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58730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1" name="Group 1059">
            <a:extLst>
              <a:ext uri="{FF2B5EF4-FFF2-40B4-BE49-F238E27FC236}">
                <a16:creationId xmlns:a16="http://schemas.microsoft.com/office/drawing/2014/main" id="{A59F6851-214E-6271-2B02-AB4991D93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716766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2" name="Group 1059">
            <a:extLst>
              <a:ext uri="{FF2B5EF4-FFF2-40B4-BE49-F238E27FC236}">
                <a16:creationId xmlns:a16="http://schemas.microsoft.com/office/drawing/2014/main" id="{E579E30D-AB10-BD36-89C5-AE41E4B8E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764246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4" name="Group 1059">
            <a:extLst>
              <a:ext uri="{FF2B5EF4-FFF2-40B4-BE49-F238E27FC236}">
                <a16:creationId xmlns:a16="http://schemas.microsoft.com/office/drawing/2014/main" id="{8D6DF29A-C49F-752F-E7B7-BE5DE0B1ED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46194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5" name="Group 1059">
            <a:extLst>
              <a:ext uri="{FF2B5EF4-FFF2-40B4-BE49-F238E27FC236}">
                <a16:creationId xmlns:a16="http://schemas.microsoft.com/office/drawing/2014/main" id="{E202ACA1-86BB-9CE6-45CC-E08E343916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362198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7" name="Group 1059">
            <a:extLst>
              <a:ext uri="{FF2B5EF4-FFF2-40B4-BE49-F238E27FC236}">
                <a16:creationId xmlns:a16="http://schemas.microsoft.com/office/drawing/2014/main" id="{86A5C7C3-06F2-9DFB-AB06-7FE43436D9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44333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8" name="Group 1059">
            <a:extLst>
              <a:ext uri="{FF2B5EF4-FFF2-40B4-BE49-F238E27FC236}">
                <a16:creationId xmlns:a16="http://schemas.microsoft.com/office/drawing/2014/main" id="{40E56351-E6E3-1124-FCFD-B42609A18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053175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0" name="Group 1059">
            <a:extLst>
              <a:ext uri="{FF2B5EF4-FFF2-40B4-BE49-F238E27FC236}">
                <a16:creationId xmlns:a16="http://schemas.microsoft.com/office/drawing/2014/main" id="{A25D3898-5556-2551-553A-38768987D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64684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1" name="Group 1059">
            <a:extLst>
              <a:ext uri="{FF2B5EF4-FFF2-40B4-BE49-F238E27FC236}">
                <a16:creationId xmlns:a16="http://schemas.microsoft.com/office/drawing/2014/main" id="{DEA75DF6-D5D4-F505-04AC-65F53F72F9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073249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3" name="Group 1059">
            <a:extLst>
              <a:ext uri="{FF2B5EF4-FFF2-40B4-BE49-F238E27FC236}">
                <a16:creationId xmlns:a16="http://schemas.microsoft.com/office/drawing/2014/main" id="{E4C29989-2DA7-399F-42E4-1AF2D43197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747110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0" name="Group 1059">
            <a:extLst>
              <a:ext uri="{FF2B5EF4-FFF2-40B4-BE49-F238E27FC236}">
                <a16:creationId xmlns:a16="http://schemas.microsoft.com/office/drawing/2014/main" id="{7771278F-FF11-761E-3498-D5E201B6F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783573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B356B38E-2ABB-035E-23C7-05E74C91B5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955094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4" name="楕円 73">
            <a:extLst>
              <a:ext uri="{FF2B5EF4-FFF2-40B4-BE49-F238E27FC236}">
                <a16:creationId xmlns:a16="http://schemas.microsoft.com/office/drawing/2014/main" id="{CD180589-1727-93AE-0CD0-0F7EB87DA12A}"/>
              </a:ext>
            </a:extLst>
          </p:cNvPr>
          <p:cNvSpPr/>
          <p:nvPr/>
        </p:nvSpPr>
        <p:spPr bwMode="auto">
          <a:xfrm>
            <a:off x="647700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1F6381D1-D6AE-472C-BF81-7112E186FFAB}"/>
              </a:ext>
            </a:extLst>
          </p:cNvPr>
          <p:cNvSpPr/>
          <p:nvPr/>
        </p:nvSpPr>
        <p:spPr bwMode="auto">
          <a:xfrm>
            <a:off x="647700" y="2242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楕円 76">
            <a:extLst>
              <a:ext uri="{FF2B5EF4-FFF2-40B4-BE49-F238E27FC236}">
                <a16:creationId xmlns:a16="http://schemas.microsoft.com/office/drawing/2014/main" id="{79361DC0-7D20-06EB-61EE-DB920B50632C}"/>
              </a:ext>
            </a:extLst>
          </p:cNvPr>
          <p:cNvSpPr/>
          <p:nvPr/>
        </p:nvSpPr>
        <p:spPr bwMode="auto">
          <a:xfrm>
            <a:off x="3025140" y="24938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495FEA44-C7CB-EFF3-BECF-22B425EBF9EB}"/>
              </a:ext>
            </a:extLst>
          </p:cNvPr>
          <p:cNvSpPr/>
          <p:nvPr/>
        </p:nvSpPr>
        <p:spPr bwMode="auto">
          <a:xfrm>
            <a:off x="4282440" y="27376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DCAC43DF-14D8-B87D-F661-7BEEB5DF2201}"/>
              </a:ext>
            </a:extLst>
          </p:cNvPr>
          <p:cNvSpPr/>
          <p:nvPr/>
        </p:nvSpPr>
        <p:spPr bwMode="auto">
          <a:xfrm>
            <a:off x="6027420" y="27376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1" name="楕円 80">
            <a:extLst>
              <a:ext uri="{FF2B5EF4-FFF2-40B4-BE49-F238E27FC236}">
                <a16:creationId xmlns:a16="http://schemas.microsoft.com/office/drawing/2014/main" id="{0D4763C0-E652-2C90-4D9B-4636DEC03EDC}"/>
              </a:ext>
            </a:extLst>
          </p:cNvPr>
          <p:cNvSpPr/>
          <p:nvPr/>
        </p:nvSpPr>
        <p:spPr bwMode="auto">
          <a:xfrm>
            <a:off x="2720340" y="24938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43FC5045-CF58-A017-FD2E-2555683A29F5}"/>
              </a:ext>
            </a:extLst>
          </p:cNvPr>
          <p:cNvSpPr/>
          <p:nvPr/>
        </p:nvSpPr>
        <p:spPr bwMode="auto">
          <a:xfrm>
            <a:off x="647700" y="509226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5B49668A-F0C2-7B50-4BF0-145416C03E51}"/>
              </a:ext>
            </a:extLst>
          </p:cNvPr>
          <p:cNvSpPr/>
          <p:nvPr/>
        </p:nvSpPr>
        <p:spPr bwMode="auto">
          <a:xfrm>
            <a:off x="4282440" y="41092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6482A290-8787-0EAE-71F1-37F079D1A445}"/>
              </a:ext>
            </a:extLst>
          </p:cNvPr>
          <p:cNvSpPr/>
          <p:nvPr/>
        </p:nvSpPr>
        <p:spPr bwMode="auto">
          <a:xfrm>
            <a:off x="4594860" y="41092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5" name="楕円 84">
            <a:extLst>
              <a:ext uri="{FF2B5EF4-FFF2-40B4-BE49-F238E27FC236}">
                <a16:creationId xmlns:a16="http://schemas.microsoft.com/office/drawing/2014/main" id="{A16C7020-491F-46C3-37F0-6C5ABEEC3183}"/>
              </a:ext>
            </a:extLst>
          </p:cNvPr>
          <p:cNvSpPr/>
          <p:nvPr/>
        </p:nvSpPr>
        <p:spPr bwMode="auto">
          <a:xfrm>
            <a:off x="2705100" y="43455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6" name="楕円 85">
            <a:extLst>
              <a:ext uri="{FF2B5EF4-FFF2-40B4-BE49-F238E27FC236}">
                <a16:creationId xmlns:a16="http://schemas.microsoft.com/office/drawing/2014/main" id="{D121930C-30CA-446B-D398-7202A8470BB8}"/>
              </a:ext>
            </a:extLst>
          </p:cNvPr>
          <p:cNvSpPr/>
          <p:nvPr/>
        </p:nvSpPr>
        <p:spPr bwMode="auto">
          <a:xfrm>
            <a:off x="3032760" y="43455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7" name="楕円 86">
            <a:extLst>
              <a:ext uri="{FF2B5EF4-FFF2-40B4-BE49-F238E27FC236}">
                <a16:creationId xmlns:a16="http://schemas.microsoft.com/office/drawing/2014/main" id="{F0E837ED-72AF-451D-620F-3D578F8F0517}"/>
              </a:ext>
            </a:extLst>
          </p:cNvPr>
          <p:cNvSpPr/>
          <p:nvPr/>
        </p:nvSpPr>
        <p:spPr bwMode="auto">
          <a:xfrm>
            <a:off x="64770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F85E3367-1F63-E214-F58F-1A188987D041}"/>
              </a:ext>
            </a:extLst>
          </p:cNvPr>
          <p:cNvSpPr/>
          <p:nvPr/>
        </p:nvSpPr>
        <p:spPr bwMode="auto">
          <a:xfrm>
            <a:off x="270510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9" name="楕円 88">
            <a:extLst>
              <a:ext uri="{FF2B5EF4-FFF2-40B4-BE49-F238E27FC236}">
                <a16:creationId xmlns:a16="http://schemas.microsoft.com/office/drawing/2014/main" id="{8F21D8F2-B108-E0B2-3F49-74CBC7970D76}"/>
              </a:ext>
            </a:extLst>
          </p:cNvPr>
          <p:cNvSpPr/>
          <p:nvPr/>
        </p:nvSpPr>
        <p:spPr bwMode="auto">
          <a:xfrm>
            <a:off x="303276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0" name="楕円 89">
            <a:extLst>
              <a:ext uri="{FF2B5EF4-FFF2-40B4-BE49-F238E27FC236}">
                <a16:creationId xmlns:a16="http://schemas.microsoft.com/office/drawing/2014/main" id="{0A0D461C-881A-429B-B1EC-7EC24D2E9170}"/>
              </a:ext>
            </a:extLst>
          </p:cNvPr>
          <p:cNvSpPr/>
          <p:nvPr/>
        </p:nvSpPr>
        <p:spPr bwMode="auto">
          <a:xfrm>
            <a:off x="5394960" y="67229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1" name="楕円 90">
            <a:extLst>
              <a:ext uri="{FF2B5EF4-FFF2-40B4-BE49-F238E27FC236}">
                <a16:creationId xmlns:a16="http://schemas.microsoft.com/office/drawing/2014/main" id="{18EA9E0B-619B-8E8D-8980-98FF9992E309}"/>
              </a:ext>
            </a:extLst>
          </p:cNvPr>
          <p:cNvSpPr/>
          <p:nvPr/>
        </p:nvSpPr>
        <p:spPr bwMode="auto">
          <a:xfrm>
            <a:off x="5067300" y="69667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2" name="楕円 91">
            <a:extLst>
              <a:ext uri="{FF2B5EF4-FFF2-40B4-BE49-F238E27FC236}">
                <a16:creationId xmlns:a16="http://schemas.microsoft.com/office/drawing/2014/main" id="{BFD68C5C-8F84-1FF6-0FF0-5016B28F5292}"/>
              </a:ext>
            </a:extLst>
          </p:cNvPr>
          <p:cNvSpPr/>
          <p:nvPr/>
        </p:nvSpPr>
        <p:spPr bwMode="auto">
          <a:xfrm>
            <a:off x="5394960" y="69667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7" name="楕円 96">
            <a:extLst>
              <a:ext uri="{FF2B5EF4-FFF2-40B4-BE49-F238E27FC236}">
                <a16:creationId xmlns:a16="http://schemas.microsoft.com/office/drawing/2014/main" id="{F793942B-941C-CCC2-367A-30A151C85658}"/>
              </a:ext>
            </a:extLst>
          </p:cNvPr>
          <p:cNvSpPr/>
          <p:nvPr/>
        </p:nvSpPr>
        <p:spPr bwMode="auto">
          <a:xfrm>
            <a:off x="647700" y="885654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5" name="楕円 104">
            <a:extLst>
              <a:ext uri="{FF2B5EF4-FFF2-40B4-BE49-F238E27FC236}">
                <a16:creationId xmlns:a16="http://schemas.microsoft.com/office/drawing/2014/main" id="{B1B0E7EC-CC24-D5AC-F3F7-E09E4574C33A}"/>
              </a:ext>
            </a:extLst>
          </p:cNvPr>
          <p:cNvSpPr/>
          <p:nvPr/>
        </p:nvSpPr>
        <p:spPr bwMode="auto">
          <a:xfrm>
            <a:off x="4594860" y="9100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F04B6FF3-86BA-0AAD-C1DB-C927966BD9BB}"/>
              </a:ext>
            </a:extLst>
          </p:cNvPr>
          <p:cNvSpPr/>
          <p:nvPr/>
        </p:nvSpPr>
        <p:spPr bwMode="auto">
          <a:xfrm>
            <a:off x="2705100" y="86127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A78C9D54-85C3-3442-78A9-31CAA943D968}"/>
              </a:ext>
            </a:extLst>
          </p:cNvPr>
          <p:cNvSpPr/>
          <p:nvPr/>
        </p:nvSpPr>
        <p:spPr bwMode="auto">
          <a:xfrm>
            <a:off x="3032760" y="861270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2024</a:t>
            </a:r>
          </a:p>
        </p:txBody>
      </p:sp>
      <p:graphicFrame>
        <p:nvGraphicFramePr>
          <p:cNvPr id="15" name="Group 1059">
            <a:extLst>
              <a:ext uri="{FF2B5EF4-FFF2-40B4-BE49-F238E27FC236}">
                <a16:creationId xmlns:a16="http://schemas.microsoft.com/office/drawing/2014/main" id="{92F24673-2909-8FF5-2551-2090923AF0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600913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Group 1059">
            <a:extLst>
              <a:ext uri="{FF2B5EF4-FFF2-40B4-BE49-F238E27FC236}">
                <a16:creationId xmlns:a16="http://schemas.microsoft.com/office/drawing/2014/main" id="{70BC6EC3-A007-12AC-683C-0FCE25E9B0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064310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Group 1059">
            <a:extLst>
              <a:ext uri="{FF2B5EF4-FFF2-40B4-BE49-F238E27FC236}">
                <a16:creationId xmlns:a16="http://schemas.microsoft.com/office/drawing/2014/main" id="{5E8FEDE1-82B0-815D-AA89-AFBF31EFD0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813701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8" name="Group 1059">
            <a:extLst>
              <a:ext uri="{FF2B5EF4-FFF2-40B4-BE49-F238E27FC236}">
                <a16:creationId xmlns:a16="http://schemas.microsoft.com/office/drawing/2014/main" id="{22392902-3438-71EA-9E25-21EE5992DE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803155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9" name="Group 1059">
            <a:extLst>
              <a:ext uri="{FF2B5EF4-FFF2-40B4-BE49-F238E27FC236}">
                <a16:creationId xmlns:a16="http://schemas.microsoft.com/office/drawing/2014/main" id="{D7904467-76C8-5618-677B-27B3548439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675071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0" name="Group 1059">
            <a:extLst>
              <a:ext uri="{FF2B5EF4-FFF2-40B4-BE49-F238E27FC236}">
                <a16:creationId xmlns:a16="http://schemas.microsoft.com/office/drawing/2014/main" id="{2F4DC1CA-B017-C4E5-1122-6CECEAD6D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478812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1" name="Group 1059">
            <a:extLst>
              <a:ext uri="{FF2B5EF4-FFF2-40B4-BE49-F238E27FC236}">
                <a16:creationId xmlns:a16="http://schemas.microsoft.com/office/drawing/2014/main" id="{040F78A6-B2D7-ADED-8D4E-A6F6D529D3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315380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" name="Group 1059">
            <a:extLst>
              <a:ext uri="{FF2B5EF4-FFF2-40B4-BE49-F238E27FC236}">
                <a16:creationId xmlns:a16="http://schemas.microsoft.com/office/drawing/2014/main" id="{FA906683-A356-5A49-38D9-4B73107B41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260980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3" name="Group 1059">
            <a:extLst>
              <a:ext uri="{FF2B5EF4-FFF2-40B4-BE49-F238E27FC236}">
                <a16:creationId xmlns:a16="http://schemas.microsoft.com/office/drawing/2014/main" id="{62203951-8FD9-3192-32FF-F69705BA9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375741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4" name="Group 1059">
            <a:extLst>
              <a:ext uri="{FF2B5EF4-FFF2-40B4-BE49-F238E27FC236}">
                <a16:creationId xmlns:a16="http://schemas.microsoft.com/office/drawing/2014/main" id="{78A14FF9-FD3F-17C6-5408-46D09C8E7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156273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Group 1059">
            <a:extLst>
              <a:ext uri="{FF2B5EF4-FFF2-40B4-BE49-F238E27FC236}">
                <a16:creationId xmlns:a16="http://schemas.microsoft.com/office/drawing/2014/main" id="{5F5C1F84-57AA-7D7A-A567-62B237AD8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905508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Group 1059">
            <a:extLst>
              <a:ext uri="{FF2B5EF4-FFF2-40B4-BE49-F238E27FC236}">
                <a16:creationId xmlns:a16="http://schemas.microsoft.com/office/drawing/2014/main" id="{BF6A0033-4A0B-0F3F-C2B1-E0A9A2E54A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240583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4766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2176</Words>
  <Application>Microsoft Office PowerPoint</Application>
  <PresentationFormat>ユーザー設定</PresentationFormat>
  <Paragraphs>2111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pptxm22_2024年用の営業日カレンダー</dc:title>
  <dc:subject>pptxm22_2024年用の営業日カレンダー</dc:subject>
  <dc:creator>でじけろお</dc:creator>
  <cp:lastModifiedBy/>
  <cp:revision>1</cp:revision>
  <dcterms:created xsi:type="dcterms:W3CDTF">2014-11-26T07:52:25Z</dcterms:created>
  <dcterms:modified xsi:type="dcterms:W3CDTF">2023-12-03T08:19:52Z</dcterms:modified>
  <cp:category/>
  <cp:version>1</cp:version>
</cp:coreProperties>
</file>